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522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6470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讲述了作者为了克服害羞心理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自荐当英语课代表来锻炼自己的故事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文章旨在告诉我们良好的沟通是成功的关键。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9740" y="1283473"/>
            <a:ext cx="11090933" cy="1497455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3032893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used to be a shy girl. But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to make a change. When our teacher asked who would like to be an English class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monitor,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up my hand and got the chance. But it was not as easy as I thought.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beginning, 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checked the homework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that many students didn’t hand in their homework. I was a little worried. I felt the job for me at that time was to push those students. So I spoke so loudly that my face turned red.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made the students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angry, too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was asked by one of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classmates, “Why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shouting at me?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 I suddenly realized I had done something wrong. I should talk to my classmates in a kind way but not get so angry.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changed the way I spoke. “Excuse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me,could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please hand in your homework?” I said. 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understood me much better and finished their homework quickly.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found the best way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successfully solve problems.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getting along well with all my classmates. I also realize that a good monitor should be responsible and patient. I really value this experience.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008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writer decide to be the monitor this term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 one wanted to do the job.	B. She wanted to help others.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liked the subject a lot.	D. She wanted to be braver.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13" y="16206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18491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used to be a shy girl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But this term, I decided to make a change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可知，作者曾经是一个害羞的女孩，她想改变，所以决定这学期当一名英语课代表让自己勇敢起来。故选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12704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the beginning, after I checked the homework list, I found that many students didn’t hand in their homework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was a little worried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可知，在开始的时候，当作者检查作业时，发现很多人没交，所以作者感到有点担心。故选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writer get worried in the beginning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Many students didn’t hand in their homework.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made some mistakes in her homework.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talked impolitely to her classmates.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pushed other students too hard.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0813" y="8466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41262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have found the best way to communicate, so I can successfully solve problems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并通读全文可知，文章讲述了作者为克服害羞的心理，自荐当英语课代表锻炼自己的故事，文章旨在告诉我们良好的沟通是成功的关键。故选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108575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want to tell us through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 one is perfect.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All roads lead to Rome.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Knowledge starts with practice.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Good communication is the key to success.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803" y="903991"/>
            <a:ext cx="3582026" cy="4024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0813" y="8466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2288</Words>
  <Application>WPS 演示</Application>
  <PresentationFormat>自定义</PresentationFormat>
  <Paragraphs>41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2025-09-17T03:25:54Z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